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57" r:id="rId4"/>
    <p:sldId id="258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64F"/>
    <a:srgbClr val="E2E1BC"/>
    <a:srgbClr val="D5D4A0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F4-42E4-94C4-AABE6A8ED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220800"/>
        <c:axId val="1549760336"/>
      </c:scatterChart>
      <c:valAx>
        <c:axId val="152222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760336"/>
        <c:crosses val="autoZero"/>
        <c:crossBetween val="midCat"/>
      </c:valAx>
      <c:valAx>
        <c:axId val="154976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220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1FBA-A1EB-4641-8401-E6BF6EC627DF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747D6-AAD3-4CA5-A7BF-272A023829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57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47D6-AAD3-4CA5-A7BF-272A023829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78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47D6-AAD3-4CA5-A7BF-272A023829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3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8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1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3678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2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3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371A3-FFC9-4768-92E3-E2A471FB388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C0341-14B9-4A43-B1D6-7C15812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" t="3897" r="855" b="159"/>
          <a:stretch/>
        </p:blipFill>
        <p:spPr>
          <a:xfrm>
            <a:off x="13856" y="0"/>
            <a:ext cx="12164289" cy="6867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64883"/>
            <a:ext cx="12164289" cy="1094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5879657"/>
            <a:ext cx="2388387" cy="9797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83236" y="5753801"/>
            <a:ext cx="4281055" cy="11055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aleway" panose="020B0503030101060003" pitchFamily="34" charset="0"/>
              </a:rPr>
              <a:t>REVIEWS PLATFORM</a:t>
            </a:r>
            <a:endParaRPr lang="en-US" dirty="0">
              <a:latin typeface="Raleway" panose="020B0503030101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710" y="997214"/>
            <a:ext cx="4096867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10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61654"/>
            <a:ext cx="985975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4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11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2" y="809259"/>
            <a:ext cx="992643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12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814022"/>
            <a:ext cx="998359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13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0" y="856891"/>
            <a:ext cx="999312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14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8" y="1371313"/>
            <a:ext cx="801164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15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7" y="794970"/>
            <a:ext cx="1000264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https://slidemodel.com/templates/sequoia-capital-powerpoint-pitch-deck/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6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86" y="2899212"/>
            <a:ext cx="4043828" cy="10595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0055" y="2500820"/>
            <a:ext cx="4818183" cy="1865301"/>
            <a:chOff x="3580055" y="2488090"/>
            <a:chExt cx="4818183" cy="1865301"/>
          </a:xfrm>
        </p:grpSpPr>
        <p:sp>
          <p:nvSpPr>
            <p:cNvPr id="8" name="Rectangle 7"/>
            <p:cNvSpPr/>
            <p:nvPr/>
          </p:nvSpPr>
          <p:spPr>
            <a:xfrm>
              <a:off x="3580055" y="2488090"/>
              <a:ext cx="4818183" cy="1724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3793762" y="2504609"/>
              <a:ext cx="4604476" cy="1848782"/>
              <a:chOff x="3516923" y="1431948"/>
              <a:chExt cx="4604476" cy="184878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516923" y="1431948"/>
                <a:ext cx="4604476" cy="17244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464" y="1431948"/>
                <a:ext cx="4506935" cy="1848782"/>
              </a:xfrm>
              <a:prstGeom prst="rect">
                <a:avLst/>
              </a:prstGeom>
            </p:spPr>
          </p:pic>
        </p:grpSp>
      </p:grpSp>
      <p:sp>
        <p:nvSpPr>
          <p:cNvPr id="5" name="Rectangle 4"/>
          <p:cNvSpPr/>
          <p:nvPr/>
        </p:nvSpPr>
        <p:spPr>
          <a:xfrm>
            <a:off x="1676400" y="124691"/>
            <a:ext cx="7772399" cy="237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77641" y="5224462"/>
            <a:ext cx="113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[--The first Algerian social network </a:t>
            </a:r>
          </a:p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 host reviews and offer valuable feedback for brand owners--]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884 L 0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4884 L 4.16667E-6 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6574 L 0 0.184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" y="-152400"/>
            <a:ext cx="5010150" cy="7010400"/>
          </a:xfrm>
          <a:prstGeom prst="rect">
            <a:avLst/>
          </a:prstGeom>
          <a:solidFill>
            <a:srgbClr val="F9564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7389" y="66675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PROBLEM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819650"/>
            <a:ext cx="12192000" cy="1866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5224030"/>
            <a:ext cx="1104900" cy="110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07236" y="522403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xxxxxxxxxxxxxxxxxxxxxxxxxxxxxxxxxxxxxxxxxxxxxxxxxxxxxx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910942" y="5056910"/>
            <a:ext cx="0" cy="133358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5224030"/>
            <a:ext cx="1137986" cy="1137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52775" y="5224030"/>
            <a:ext cx="393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7274" y="1590080"/>
            <a:ext cx="433214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xxxxxxxxxxxxxxxxxxxxxxxxxxxxxxxxxxxxxxxxxxxxxxxxxxxxxxxxxxxxxxxxxxxxxxxxxxxxxxxxxxxxxxxxxxxxxxxxxxxxxxxxxxxxxxxxxxxxxxxxxxx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018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9449" y="0"/>
            <a:ext cx="10362551" cy="6858000"/>
          </a:xfrm>
          <a:prstGeom prst="rect">
            <a:avLst/>
          </a:prstGeom>
          <a:solidFill>
            <a:srgbClr val="E2E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969281417"/>
              </p:ext>
            </p:extLst>
          </p:nvPr>
        </p:nvGraphicFramePr>
        <p:xfrm>
          <a:off x="2939868" y="2697510"/>
          <a:ext cx="6790427" cy="3894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8389" y="185175"/>
            <a:ext cx="3102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WHY</a:t>
            </a:r>
          </a:p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NOW?</a:t>
            </a:r>
            <a:endParaRPr lang="en-US" sz="66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9256" y="5200125"/>
            <a:ext cx="393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Consumers feedback is being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Neglected and wasted for most of the times.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8824" y="1227128"/>
            <a:ext cx="573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xxxxxxxxxxxxxxxxxxxxxxxxxxxxxxxxxxxxxxxxxxxxxxxxxxxxxxxxxxxxxxxxxxxxxxxxxxxxxxxxxxxxxxxxxxxxxxxxxxxxxxxxxxxxxxxxxxxxxxxxxxxxxxxxxxxxxxxx.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8824" y="303290"/>
            <a:ext cx="5612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Evolution of your product Category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40983" y="1"/>
            <a:ext cx="2951018" cy="34636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653" y="303290"/>
            <a:ext cx="1481565" cy="14815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15581" y="1784855"/>
            <a:ext cx="238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xxxxxxxxxxxxxxxxxxxxxxxxxxxxxxxxxxxxxxxxxxxxx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9891" y="5110264"/>
            <a:ext cx="1384156" cy="14821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919944">
            <a:off x="540327" y="5500255"/>
            <a:ext cx="651164" cy="6232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56391" y="3207087"/>
            <a:ext cx="3200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33.1 %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E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6298" y="472784"/>
            <a:ext cx="4794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SOLUTION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1"/>
          <a:stretch/>
        </p:blipFill>
        <p:spPr>
          <a:xfrm>
            <a:off x="454630" y="472784"/>
            <a:ext cx="5837038" cy="45586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4630" y="4938364"/>
            <a:ext cx="5837038" cy="14468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7703" y="4087091"/>
            <a:ext cx="3796140" cy="851273"/>
          </a:xfrm>
          <a:prstGeom prst="rect">
            <a:avLst/>
          </a:prstGeom>
          <a:solidFill>
            <a:srgbClr val="F9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749" y="428189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Arial Black" panose="020B0A04020102020204" pitchFamily="34" charset="0"/>
              </a:rPr>
              <a:t>Value Proposition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35" y="5158633"/>
            <a:ext cx="910937" cy="9109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29256" y="5200125"/>
            <a:ext cx="393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xxxxxxxxxxxxxxxxxxxxxxxxxxxxxxxxxxxxxxxxxxxxxxxxxxxxxxxxxx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6297" y="1514889"/>
            <a:ext cx="52101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xxxxxxxxxxxxxxxxxxxxxxxxxxxxxxxxxxxxxxxxxxxxxxxxxxxxxxxxxxxxxxxxxxxxxxxxxxxxxxxxxxxxxxxxxxxxxxxxxxxxxxxxxxxxxxxx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46297" y="5158633"/>
            <a:ext cx="1109230" cy="1109230"/>
            <a:chOff x="6857064" y="4934508"/>
            <a:chExt cx="1109230" cy="1109230"/>
          </a:xfrm>
        </p:grpSpPr>
        <p:sp>
          <p:nvSpPr>
            <p:cNvPr id="15" name="Oval 14"/>
            <p:cNvSpPr/>
            <p:nvPr/>
          </p:nvSpPr>
          <p:spPr>
            <a:xfrm>
              <a:off x="6857064" y="4934508"/>
              <a:ext cx="1109230" cy="110923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683" y="5071127"/>
              <a:ext cx="835992" cy="83599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46297" y="3403496"/>
            <a:ext cx="1109230" cy="1109230"/>
            <a:chOff x="6746297" y="3417591"/>
            <a:chExt cx="1109230" cy="1109230"/>
          </a:xfrm>
        </p:grpSpPr>
        <p:sp>
          <p:nvSpPr>
            <p:cNvPr id="14" name="Oval 13"/>
            <p:cNvSpPr/>
            <p:nvPr/>
          </p:nvSpPr>
          <p:spPr>
            <a:xfrm>
              <a:off x="6746297" y="3417591"/>
              <a:ext cx="1109230" cy="110923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632" y="3642926"/>
              <a:ext cx="658560" cy="65856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966363" y="33965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6363" y="52001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363" y="3657132"/>
            <a:ext cx="285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6028" y="5477124"/>
            <a:ext cx="285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xxxxxxxxxxxxxxxxxxxxxxxxxxxxxxxxxxxxxxxxxxxxxx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6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8" y="1114523"/>
            <a:ext cx="981211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7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90233"/>
            <a:ext cx="9859751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8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93" y="973269"/>
            <a:ext cx="977401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9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6" y="928338"/>
            <a:ext cx="994548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80</Words>
  <Application>Microsoft Office PowerPoint</Application>
  <PresentationFormat>Widescreen</PresentationFormat>
  <Paragraphs>37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Gadugi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Bahani Billel</dc:creator>
  <cp:lastModifiedBy>Bahani Billel</cp:lastModifiedBy>
  <cp:revision>22</cp:revision>
  <dcterms:created xsi:type="dcterms:W3CDTF">2022-06-21T19:46:15Z</dcterms:created>
  <dcterms:modified xsi:type="dcterms:W3CDTF">2022-06-23T20:22:05Z</dcterms:modified>
</cp:coreProperties>
</file>